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8" d="100"/>
          <a:sy n="58" d="100"/>
        </p:scale>
        <p:origin x="84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9/24/2021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9/24/2021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search?sxsrf=AOaemvKHw1SVRZJyq3lrraoQb1g0vuRtOA:1632466619516&amp;q=kubernetes+initial+release&amp;sa=X&amp;ved=2ahUKEwj_sdqHhJfzAhWQ3jgGHfJqBb8Q6BMoAHoECGUQAg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3611" y="-18517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kuberneteS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E2D413-2AE7-48FD-9011-FF1DF2DDCB12}"/>
              </a:ext>
            </a:extLst>
          </p:cNvPr>
          <p:cNvSpPr txBox="1"/>
          <p:nvPr/>
        </p:nvSpPr>
        <p:spPr>
          <a:xfrm>
            <a:off x="7686261" y="4810539"/>
            <a:ext cx="405516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Nitin Kumar Gaur</a:t>
            </a:r>
          </a:p>
          <a:p>
            <a:r>
              <a:rPr lang="en-US" b="1" dirty="0"/>
              <a:t>Batch : 89</a:t>
            </a:r>
          </a:p>
          <a:p>
            <a:r>
              <a:rPr lang="en-US" b="1" dirty="0"/>
              <a:t>EMP ID: 6168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Why </a:t>
            </a:r>
            <a:r>
              <a:rPr lang="en-US" sz="3200" dirty="0" err="1"/>
              <a:t>kuberneteS</a:t>
            </a:r>
            <a:r>
              <a:rPr lang="en-US" sz="3200" dirty="0"/>
              <a:t>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49257" y="2259806"/>
            <a:ext cx="5026100" cy="3541714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1800" b="0" i="0" dirty="0">
                <a:effectLst/>
                <a:latin typeface="open sans" panose="020B0606030504020204" pitchFamily="34" charset="0"/>
              </a:rPr>
              <a:t>With modern web services, users expect applications to be available 24/7, and developers expect to deploy new versions of those applications several times a day. Containerization helps package software to serve these goals, enabling applications to be released and updated without downtime.</a:t>
            </a: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3BF3C6-4317-41DD-90F6-FA3142BF1B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7661" y="1990726"/>
            <a:ext cx="3401996" cy="340199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2BF779-4BAE-4D4A-BC69-D96BB4475A65}"/>
              </a:ext>
            </a:extLst>
          </p:cNvPr>
          <p:cNvSpPr txBox="1"/>
          <p:nvPr/>
        </p:nvSpPr>
        <p:spPr>
          <a:xfrm>
            <a:off x="4227444" y="-397566"/>
            <a:ext cx="499607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				</a:t>
            </a:r>
            <a:r>
              <a:rPr lang="en-US" sz="4800" dirty="0"/>
              <a:t>	KUBERNETES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EDD525-F9B9-4D75-9428-B9AAA5085DFE}"/>
              </a:ext>
            </a:extLst>
          </p:cNvPr>
          <p:cNvSpPr txBox="1"/>
          <p:nvPr/>
        </p:nvSpPr>
        <p:spPr>
          <a:xfrm>
            <a:off x="1311965" y="1232452"/>
            <a:ext cx="1038970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dirty="0">
                <a:effectLst/>
                <a:latin typeface="arial" panose="020B0604020202020204" pitchFamily="34" charset="0"/>
              </a:rPr>
              <a:t>Kubernetes is an open-source container-orchestration system for automating computer application deployment, scaling, and management. It was originally designed by Google and is now maintained by the Cloud Native Computing Foundation.</a:t>
            </a:r>
          </a:p>
          <a:p>
            <a:endParaRPr lang="en-US" sz="2400" b="0" i="0" dirty="0">
              <a:effectLst/>
              <a:latin typeface="arial" panose="020B0604020202020204" pitchFamily="34" charset="0"/>
            </a:endParaRPr>
          </a:p>
          <a:p>
            <a:r>
              <a:rPr lang="en-US" sz="2400" b="0" i="0" dirty="0">
                <a:effectLst/>
                <a:latin typeface="Roboto" panose="02000000000000000000" pitchFamily="2" charset="0"/>
              </a:rPr>
              <a:t>Kubernetes is an open source software tool for managing </a:t>
            </a:r>
            <a:r>
              <a:rPr lang="en-US" sz="2400" b="0" i="0" dirty="0" err="1">
                <a:effectLst/>
                <a:latin typeface="Roboto" panose="02000000000000000000" pitchFamily="2" charset="0"/>
              </a:rPr>
              <a:t>containerised</a:t>
            </a:r>
            <a:r>
              <a:rPr lang="en-US" sz="2400" b="0" i="0" dirty="0">
                <a:effectLst/>
                <a:latin typeface="Roboto" panose="02000000000000000000" pitchFamily="2" charset="0"/>
              </a:rPr>
              <a:t> workloads. It enables development teams to automate the deployment, scaling and management of applications.</a:t>
            </a:r>
            <a:endParaRPr lang="en-US" sz="2400" dirty="0">
              <a:latin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</a:rPr>
              <a:t>Its also know as </a:t>
            </a:r>
            <a:r>
              <a:rPr lang="en-US" sz="2800" b="1" dirty="0">
                <a:latin typeface="arial" panose="020B0604020202020204" pitchFamily="34" charset="0"/>
              </a:rPr>
              <a:t>K8S.</a:t>
            </a:r>
            <a:endParaRPr lang="en-US" sz="2800" b="1" i="0" dirty="0">
              <a:effectLst/>
              <a:latin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</a:endParaRPr>
          </a:p>
          <a:p>
            <a:r>
              <a:rPr lang="en-US" sz="2800" b="1" dirty="0">
                <a:latin typeface="arial" panose="020B0604020202020204" pitchFamily="34" charset="0"/>
              </a:rPr>
              <a:t>Language used </a:t>
            </a:r>
            <a:r>
              <a:rPr lang="en-US" sz="2800" dirty="0">
                <a:latin typeface="arial" panose="020B0604020202020204" pitchFamily="34" charset="0"/>
              </a:rPr>
              <a:t>: GO.</a:t>
            </a:r>
          </a:p>
          <a:p>
            <a:r>
              <a:rPr lang="en-US" sz="2800" b="1" dirty="0">
                <a:latin typeface="arial" panose="020B0604020202020204" pitchFamily="34" charset="0"/>
              </a:rPr>
              <a:t>Original author </a:t>
            </a:r>
            <a:r>
              <a:rPr lang="en-US" sz="2800" dirty="0">
                <a:latin typeface="arial" panose="020B0604020202020204" pitchFamily="34" charset="0"/>
              </a:rPr>
              <a:t>: Google.</a:t>
            </a:r>
          </a:p>
          <a:p>
            <a:r>
              <a:rPr lang="en-US" sz="2800" b="1" i="0" u="none" strike="noStrike" dirty="0"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Initial release</a:t>
            </a:r>
            <a:r>
              <a:rPr lang="en-US" sz="2800" b="1" i="0" dirty="0">
                <a:effectLst/>
                <a:latin typeface="arial" panose="020B0604020202020204" pitchFamily="34" charset="0"/>
              </a:rPr>
              <a:t>: </a:t>
            </a:r>
            <a:r>
              <a:rPr lang="en-US" sz="2800" b="0" i="0" dirty="0">
                <a:effectLst/>
                <a:latin typeface="arial" panose="020B0604020202020204" pitchFamily="34" charset="0"/>
              </a:rPr>
              <a:t>7 June 2014; 7 years ago</a:t>
            </a:r>
            <a:endParaRPr lang="en-US" sz="28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1474BAE-EAA1-4BA8-9B50-D09F26EFA238}"/>
              </a:ext>
            </a:extLst>
          </p:cNvPr>
          <p:cNvSpPr/>
          <p:nvPr/>
        </p:nvSpPr>
        <p:spPr>
          <a:xfrm>
            <a:off x="808382" y="1968114"/>
            <a:ext cx="437322" cy="371061"/>
          </a:xfrm>
          <a:prstGeom prst="right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F29BD661-87FA-4EBB-9522-3E3C84C27BDA}"/>
              </a:ext>
            </a:extLst>
          </p:cNvPr>
          <p:cNvSpPr/>
          <p:nvPr/>
        </p:nvSpPr>
        <p:spPr>
          <a:xfrm>
            <a:off x="808382" y="3657600"/>
            <a:ext cx="437322" cy="371061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935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76F5315-2856-40FA-9DD7-1156406E6A31}"/>
              </a:ext>
            </a:extLst>
          </p:cNvPr>
          <p:cNvSpPr txBox="1"/>
          <p:nvPr/>
        </p:nvSpPr>
        <p:spPr>
          <a:xfrm>
            <a:off x="1386508" y="546796"/>
            <a:ext cx="941898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solidFill>
                  <a:srgbClr val="1D1D1D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US" sz="2400" b="0" i="0" dirty="0">
                <a:effectLst/>
                <a:latin typeface="Open Sans" panose="020B0606030504020204" pitchFamily="34" charset="0"/>
              </a:rPr>
              <a:t>K8S provides several key features that allow us to run immutable infrastructure. Containers can be killed, replaced, and self-heal automatically, and the new container gets access to those support </a:t>
            </a:r>
            <a:r>
              <a:rPr lang="en-US" sz="2400" b="1" i="0" dirty="0">
                <a:effectLst/>
                <a:latin typeface="Open Sans" panose="020B0606030504020204" pitchFamily="34" charset="0"/>
              </a:rPr>
              <a:t>volumes</a:t>
            </a:r>
            <a:r>
              <a:rPr lang="en-US" sz="2400" b="0" i="0" dirty="0">
                <a:effectLst/>
                <a:latin typeface="Open Sans" panose="020B0606030504020204" pitchFamily="34" charset="0"/>
              </a:rPr>
              <a:t>, </a:t>
            </a:r>
            <a:r>
              <a:rPr lang="en-US" sz="2400" b="1" i="0" dirty="0">
                <a:effectLst/>
                <a:latin typeface="Open Sans" panose="020B0606030504020204" pitchFamily="34" charset="0"/>
              </a:rPr>
              <a:t>secrets</a:t>
            </a:r>
            <a:r>
              <a:rPr lang="en-US" sz="2400" b="0" i="0" dirty="0">
                <a:effectLst/>
                <a:latin typeface="Open Sans" panose="020B0606030504020204" pitchFamily="34" charset="0"/>
              </a:rPr>
              <a:t>, </a:t>
            </a:r>
            <a:r>
              <a:rPr lang="en-US" sz="2400" b="1" i="0" dirty="0">
                <a:effectLst/>
                <a:latin typeface="Open Sans" panose="020B0606030504020204" pitchFamily="34" charset="0"/>
              </a:rPr>
              <a:t>configurations</a:t>
            </a: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C532EEA-1ADE-4ECD-A390-7B16A1E85249}"/>
              </a:ext>
            </a:extLst>
          </p:cNvPr>
          <p:cNvSpPr txBox="1"/>
          <p:nvPr/>
        </p:nvSpPr>
        <p:spPr>
          <a:xfrm>
            <a:off x="1386508" y="2309335"/>
            <a:ext cx="10341666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dirty="0">
                <a:effectLst/>
                <a:latin typeface="Open Sans" panose="020B0606030504020204" pitchFamily="34" charset="0"/>
              </a:rPr>
              <a:t>Kubernetes extends how we scale containerized applications so that we can enjoy all the benefits of a truly immutable infrastructure. The general rule of thumb for K8S: if your app fits in a container, Kubernetes will deploy it.</a:t>
            </a:r>
            <a:endParaRPr lang="en-US" sz="24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909393-F395-4E6F-8EB2-04FD887A7857}"/>
              </a:ext>
            </a:extLst>
          </p:cNvPr>
          <p:cNvSpPr txBox="1"/>
          <p:nvPr/>
        </p:nvSpPr>
        <p:spPr>
          <a:xfrm>
            <a:off x="1386508" y="4071874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Roboto" panose="02000000000000000000" pitchFamily="2" charset="0"/>
              </a:rPr>
              <a:t>Benefits of Kubernetes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03570DB-F082-46BD-82D8-034D43D72FDF}"/>
              </a:ext>
            </a:extLst>
          </p:cNvPr>
          <p:cNvSpPr txBox="1"/>
          <p:nvPr/>
        </p:nvSpPr>
        <p:spPr>
          <a:xfrm>
            <a:off x="2163416" y="4449419"/>
            <a:ext cx="925995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Roboto" panose="02000000000000000000" pitchFamily="2" charset="0"/>
              </a:rPr>
              <a:t>Self-healing (</a:t>
            </a:r>
            <a:r>
              <a:rPr lang="en-US" b="0" i="0" dirty="0">
                <a:effectLst/>
                <a:latin typeface="Roboto" panose="02000000000000000000" pitchFamily="2" charset="0"/>
              </a:rPr>
              <a:t>Kubernetes can auto-restore from errors by rolling back to the last working version of the software)</a:t>
            </a:r>
            <a:endParaRPr lang="en-US" b="1" i="0" dirty="0">
              <a:effectLst/>
              <a:latin typeface="Roboto" panose="02000000000000000000" pitchFamily="2" charset="0"/>
            </a:endParaRP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523FD98-09C4-440D-A1EC-8120471391F6}"/>
              </a:ext>
            </a:extLst>
          </p:cNvPr>
          <p:cNvSpPr txBox="1"/>
          <p:nvPr/>
        </p:nvSpPr>
        <p:spPr>
          <a:xfrm>
            <a:off x="2163416" y="5169720"/>
            <a:ext cx="10174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Roboto" panose="02000000000000000000" pitchFamily="2" charset="0"/>
              </a:rPr>
              <a:t>High Availability </a:t>
            </a:r>
          </a:p>
          <a:p>
            <a:r>
              <a:rPr lang="en-US" b="1" i="0" dirty="0">
                <a:effectLst/>
                <a:latin typeface="Roboto" panose="02000000000000000000" pitchFamily="2" charset="0"/>
              </a:rPr>
              <a:t>(</a:t>
            </a:r>
            <a:r>
              <a:rPr lang="en-US" b="0" i="0" dirty="0">
                <a:effectLst/>
                <a:latin typeface="Roboto" panose="02000000000000000000" pitchFamily="2" charset="0"/>
              </a:rPr>
              <a:t>If there is a server failure, containers can be recreated on a working node to avoid downtime.)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43C34FD-F165-452E-89F3-8337B57A5DB0}"/>
              </a:ext>
            </a:extLst>
          </p:cNvPr>
          <p:cNvSpPr txBox="1"/>
          <p:nvPr/>
        </p:nvSpPr>
        <p:spPr>
          <a:xfrm>
            <a:off x="2163415" y="5906149"/>
            <a:ext cx="92599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effectLst/>
                <a:latin typeface="Roboto" panose="02000000000000000000" pitchFamily="2" charset="0"/>
              </a:rPr>
              <a:t>Simplifies Maintenance   (</a:t>
            </a:r>
            <a:r>
              <a:rPr lang="en-US" b="0" i="0" dirty="0">
                <a:effectLst/>
                <a:latin typeface="Roboto" panose="02000000000000000000" pitchFamily="2" charset="0"/>
              </a:rPr>
              <a:t>This means services don’t have to go offline to be maintained.)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401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30DEA8-AD68-42B7-A10A-7B9D2EC4F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086" y="726798"/>
            <a:ext cx="9607827" cy="540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155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606CF9-8E35-4B80-955B-F1D6462895D0}"/>
              </a:ext>
            </a:extLst>
          </p:cNvPr>
          <p:cNvSpPr txBox="1"/>
          <p:nvPr/>
        </p:nvSpPr>
        <p:spPr>
          <a:xfrm>
            <a:off x="4532244" y="2899778"/>
            <a:ext cx="88657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681381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139</TotalTime>
  <Words>296</Words>
  <Application>Microsoft Office PowerPoint</Application>
  <PresentationFormat>Widescreen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Arial</vt:lpstr>
      <vt:lpstr>Calibri</vt:lpstr>
      <vt:lpstr>open sans</vt:lpstr>
      <vt:lpstr>open sans</vt:lpstr>
      <vt:lpstr>Roboto</vt:lpstr>
      <vt:lpstr>Tw Cen MT</vt:lpstr>
      <vt:lpstr>Circuit</vt:lpstr>
      <vt:lpstr>kuberneteS</vt:lpstr>
      <vt:lpstr>Why kuberneteS 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kuberneteS</dc:title>
  <dc:creator>Nitin Gaur</dc:creator>
  <cp:lastModifiedBy>Nitin Gaur</cp:lastModifiedBy>
  <cp:revision>2</cp:revision>
  <dcterms:created xsi:type="dcterms:W3CDTF">2021-09-24T06:57:35Z</dcterms:created>
  <dcterms:modified xsi:type="dcterms:W3CDTF">2021-09-24T10:36:40Z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